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  <p:sldMasterId id="2147483684" r:id="rId2"/>
    <p:sldMasterId id="2147483696" r:id="rId3"/>
    <p:sldMasterId id="2147483708" r:id="rId4"/>
    <p:sldMasterId id="2147483720" r:id="rId5"/>
  </p:sldMasterIdLst>
  <p:notesMasterIdLst>
    <p:notesMasterId r:id="rId14"/>
  </p:notesMasterIdLst>
  <p:sldIdLst>
    <p:sldId id="264" r:id="rId6"/>
    <p:sldId id="258" r:id="rId7"/>
    <p:sldId id="257" r:id="rId8"/>
    <p:sldId id="259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FA0BD5-168E-4F91-8A76-9E11A3FBAF9E}" v="14" dt="2021-09-01T16:29:08.2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4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Levy" userId="1220ebf5d57475b5" providerId="LiveId" clId="{24FA0BD5-168E-4F91-8A76-9E11A3FBAF9E}"/>
    <pc:docChg chg="undo redo custSel addSld delSld modSld modMainMaster">
      <pc:chgData name="David Levy" userId="1220ebf5d57475b5" providerId="LiveId" clId="{24FA0BD5-168E-4F91-8A76-9E11A3FBAF9E}" dt="2021-09-01T16:29:08.262" v="459"/>
      <pc:docMkLst>
        <pc:docMk/>
      </pc:docMkLst>
      <pc:sldChg chg="modSp del mod">
        <pc:chgData name="David Levy" userId="1220ebf5d57475b5" providerId="LiveId" clId="{24FA0BD5-168E-4F91-8A76-9E11A3FBAF9E}" dt="2021-09-01T16:13:19.551" v="364" actId="47"/>
        <pc:sldMkLst>
          <pc:docMk/>
          <pc:sldMk cId="1080910008" sldId="256"/>
        </pc:sldMkLst>
        <pc:spChg chg="mod">
          <ac:chgData name="David Levy" userId="1220ebf5d57475b5" providerId="LiveId" clId="{24FA0BD5-168E-4F91-8A76-9E11A3FBAF9E}" dt="2021-09-01T16:07:02.889" v="297" actId="1076"/>
          <ac:spMkLst>
            <pc:docMk/>
            <pc:sldMk cId="1080910008" sldId="256"/>
            <ac:spMk id="2" creationId="{00000000-0000-0000-0000-000000000000}"/>
          </ac:spMkLst>
        </pc:spChg>
        <pc:spChg chg="mod">
          <ac:chgData name="David Levy" userId="1220ebf5d57475b5" providerId="LiveId" clId="{24FA0BD5-168E-4F91-8A76-9E11A3FBAF9E}" dt="2021-09-01T16:07:10.279" v="301" actId="20577"/>
          <ac:spMkLst>
            <pc:docMk/>
            <pc:sldMk cId="1080910008" sldId="256"/>
            <ac:spMk id="3" creationId="{00000000-0000-0000-0000-000000000000}"/>
          </ac:spMkLst>
        </pc:spChg>
      </pc:sldChg>
      <pc:sldChg chg="addSp delSp modSp mod modTransition">
        <pc:chgData name="David Levy" userId="1220ebf5d57475b5" providerId="LiveId" clId="{24FA0BD5-168E-4F91-8A76-9E11A3FBAF9E}" dt="2021-09-01T16:28:01.846" v="448"/>
        <pc:sldMkLst>
          <pc:docMk/>
          <pc:sldMk cId="2811484882" sldId="257"/>
        </pc:sldMkLst>
        <pc:spChg chg="mod">
          <ac:chgData name="David Levy" userId="1220ebf5d57475b5" providerId="LiveId" clId="{24FA0BD5-168E-4F91-8A76-9E11A3FBAF9E}" dt="2021-09-01T16:15:18.354" v="371"/>
          <ac:spMkLst>
            <pc:docMk/>
            <pc:sldMk cId="2811484882" sldId="257"/>
            <ac:spMk id="2" creationId="{00000000-0000-0000-0000-000000000000}"/>
          </ac:spMkLst>
        </pc:spChg>
        <pc:spChg chg="mod">
          <ac:chgData name="David Levy" userId="1220ebf5d57475b5" providerId="LiveId" clId="{24FA0BD5-168E-4F91-8A76-9E11A3FBAF9E}" dt="2021-09-01T16:16:48.521" v="383" actId="1076"/>
          <ac:spMkLst>
            <pc:docMk/>
            <pc:sldMk cId="2811484882" sldId="257"/>
            <ac:spMk id="3" creationId="{00000000-0000-0000-0000-000000000000}"/>
          </ac:spMkLst>
        </pc:spChg>
        <pc:spChg chg="add mod">
          <ac:chgData name="David Levy" userId="1220ebf5d57475b5" providerId="LiveId" clId="{24FA0BD5-168E-4F91-8A76-9E11A3FBAF9E}" dt="2021-09-01T16:16:40.269" v="382" actId="14100"/>
          <ac:spMkLst>
            <pc:docMk/>
            <pc:sldMk cId="2811484882" sldId="257"/>
            <ac:spMk id="6" creationId="{47CDC3E5-84CD-456D-9EF4-451DD35DCCE2}"/>
          </ac:spMkLst>
        </pc:spChg>
        <pc:picChg chg="add mod">
          <ac:chgData name="David Levy" userId="1220ebf5d57475b5" providerId="LiveId" clId="{24FA0BD5-168E-4F91-8A76-9E11A3FBAF9E}" dt="2021-09-01T16:28:01.846" v="448"/>
          <ac:picMkLst>
            <pc:docMk/>
            <pc:sldMk cId="2811484882" sldId="257"/>
            <ac:picMk id="7" creationId="{5D6E6E87-ED18-4949-966A-0A928DBDC3F3}"/>
          </ac:picMkLst>
        </pc:picChg>
        <pc:picChg chg="del mod">
          <ac:chgData name="David Levy" userId="1220ebf5d57475b5" providerId="LiveId" clId="{24FA0BD5-168E-4F91-8A76-9E11A3FBAF9E}" dt="2021-09-01T16:27:51.654" v="447" actId="478"/>
          <ac:picMkLst>
            <pc:docMk/>
            <pc:sldMk cId="2811484882" sldId="257"/>
            <ac:picMk id="3074" creationId="{00000000-0000-0000-0000-000000000000}"/>
          </ac:picMkLst>
        </pc:picChg>
      </pc:sldChg>
      <pc:sldChg chg="addSp modSp mod modTransition">
        <pc:chgData name="David Levy" userId="1220ebf5d57475b5" providerId="LiveId" clId="{24FA0BD5-168E-4F91-8A76-9E11A3FBAF9E}" dt="2021-09-01T16:17:12.604" v="385" actId="1076"/>
        <pc:sldMkLst>
          <pc:docMk/>
          <pc:sldMk cId="513376530" sldId="258"/>
        </pc:sldMkLst>
        <pc:spChg chg="mod">
          <ac:chgData name="David Levy" userId="1220ebf5d57475b5" providerId="LiveId" clId="{24FA0BD5-168E-4F91-8A76-9E11A3FBAF9E}" dt="2021-09-01T16:15:18.354" v="371"/>
          <ac:spMkLst>
            <pc:docMk/>
            <pc:sldMk cId="513376530" sldId="258"/>
            <ac:spMk id="2" creationId="{00000000-0000-0000-0000-000000000000}"/>
          </ac:spMkLst>
        </pc:spChg>
        <pc:spChg chg="mod">
          <ac:chgData name="David Levy" userId="1220ebf5d57475b5" providerId="LiveId" clId="{24FA0BD5-168E-4F91-8A76-9E11A3FBAF9E}" dt="2021-09-01T16:16:01.554" v="376" actId="1076"/>
          <ac:spMkLst>
            <pc:docMk/>
            <pc:sldMk cId="513376530" sldId="258"/>
            <ac:spMk id="3" creationId="{00000000-0000-0000-0000-000000000000}"/>
          </ac:spMkLst>
        </pc:spChg>
        <pc:spChg chg="mod">
          <ac:chgData name="David Levy" userId="1220ebf5d57475b5" providerId="LiveId" clId="{24FA0BD5-168E-4F91-8A76-9E11A3FBAF9E}" dt="2021-09-01T16:16:11.330" v="378" actId="1076"/>
          <ac:spMkLst>
            <pc:docMk/>
            <pc:sldMk cId="513376530" sldId="258"/>
            <ac:spMk id="4" creationId="{00000000-0000-0000-0000-000000000000}"/>
          </ac:spMkLst>
        </pc:spChg>
        <pc:spChg chg="mod">
          <ac:chgData name="David Levy" userId="1220ebf5d57475b5" providerId="LiveId" clId="{24FA0BD5-168E-4F91-8A76-9E11A3FBAF9E}" dt="2021-09-01T16:15:55.516" v="375" actId="1076"/>
          <ac:spMkLst>
            <pc:docMk/>
            <pc:sldMk cId="513376530" sldId="258"/>
            <ac:spMk id="5" creationId="{00000000-0000-0000-0000-000000000000}"/>
          </ac:spMkLst>
        </pc:spChg>
        <pc:spChg chg="mod">
          <ac:chgData name="David Levy" userId="1220ebf5d57475b5" providerId="LiveId" clId="{24FA0BD5-168E-4F91-8A76-9E11A3FBAF9E}" dt="2021-09-01T16:16:06.893" v="377" actId="1076"/>
          <ac:spMkLst>
            <pc:docMk/>
            <pc:sldMk cId="513376530" sldId="258"/>
            <ac:spMk id="6" creationId="{00000000-0000-0000-0000-000000000000}"/>
          </ac:spMkLst>
        </pc:spChg>
        <pc:spChg chg="add mod">
          <ac:chgData name="David Levy" userId="1220ebf5d57475b5" providerId="LiveId" clId="{24FA0BD5-168E-4F91-8A76-9E11A3FBAF9E}" dt="2021-09-01T16:15:39.886" v="372" actId="1076"/>
          <ac:spMkLst>
            <pc:docMk/>
            <pc:sldMk cId="513376530" sldId="258"/>
            <ac:spMk id="9" creationId="{1678C44E-3304-42CC-8842-904D0E80C317}"/>
          </ac:spMkLst>
        </pc:spChg>
        <pc:picChg chg="mod">
          <ac:chgData name="David Levy" userId="1220ebf5d57475b5" providerId="LiveId" clId="{24FA0BD5-168E-4F91-8A76-9E11A3FBAF9E}" dt="2021-09-01T16:17:12.604" v="385" actId="1076"/>
          <ac:picMkLst>
            <pc:docMk/>
            <pc:sldMk cId="513376530" sldId="258"/>
            <ac:picMk id="7" creationId="{00000000-0000-0000-0000-000000000000}"/>
          </ac:picMkLst>
        </pc:picChg>
      </pc:sldChg>
      <pc:sldChg chg="addSp delSp modSp mod modTransition">
        <pc:chgData name="David Levy" userId="1220ebf5d57475b5" providerId="LiveId" clId="{24FA0BD5-168E-4F91-8A76-9E11A3FBAF9E}" dt="2021-09-01T16:23:28.188" v="432" actId="1076"/>
        <pc:sldMkLst>
          <pc:docMk/>
          <pc:sldMk cId="802583591" sldId="259"/>
        </pc:sldMkLst>
        <pc:spChg chg="mod">
          <ac:chgData name="David Levy" userId="1220ebf5d57475b5" providerId="LiveId" clId="{24FA0BD5-168E-4F91-8A76-9E11A3FBAF9E}" dt="2021-09-01T16:18:25.913" v="404" actId="1076"/>
          <ac:spMkLst>
            <pc:docMk/>
            <pc:sldMk cId="802583591" sldId="259"/>
            <ac:spMk id="2" creationId="{00000000-0000-0000-0000-000000000000}"/>
          </ac:spMkLst>
        </pc:spChg>
        <pc:spChg chg="mod">
          <ac:chgData name="David Levy" userId="1220ebf5d57475b5" providerId="LiveId" clId="{24FA0BD5-168E-4F91-8A76-9E11A3FBAF9E}" dt="2021-09-01T16:23:15.094" v="430" actId="1076"/>
          <ac:spMkLst>
            <pc:docMk/>
            <pc:sldMk cId="802583591" sldId="259"/>
            <ac:spMk id="3" creationId="{00000000-0000-0000-0000-000000000000}"/>
          </ac:spMkLst>
        </pc:spChg>
        <pc:spChg chg="mod">
          <ac:chgData name="David Levy" userId="1220ebf5d57475b5" providerId="LiveId" clId="{24FA0BD5-168E-4F91-8A76-9E11A3FBAF9E}" dt="2021-09-01T16:23:28.188" v="432" actId="1076"/>
          <ac:spMkLst>
            <pc:docMk/>
            <pc:sldMk cId="802583591" sldId="259"/>
            <ac:spMk id="4" creationId="{00000000-0000-0000-0000-000000000000}"/>
          </ac:spMkLst>
        </pc:spChg>
        <pc:spChg chg="mod">
          <ac:chgData name="David Levy" userId="1220ebf5d57475b5" providerId="LiveId" clId="{24FA0BD5-168E-4F91-8A76-9E11A3FBAF9E}" dt="2021-09-01T16:23:05.762" v="429" actId="1076"/>
          <ac:spMkLst>
            <pc:docMk/>
            <pc:sldMk cId="802583591" sldId="259"/>
            <ac:spMk id="5" creationId="{00000000-0000-0000-0000-000000000000}"/>
          </ac:spMkLst>
        </pc:spChg>
        <pc:spChg chg="mod">
          <ac:chgData name="David Levy" userId="1220ebf5d57475b5" providerId="LiveId" clId="{24FA0BD5-168E-4F91-8A76-9E11A3FBAF9E}" dt="2021-09-01T16:23:22.715" v="431" actId="1076"/>
          <ac:spMkLst>
            <pc:docMk/>
            <pc:sldMk cId="802583591" sldId="259"/>
            <ac:spMk id="6" creationId="{00000000-0000-0000-0000-000000000000}"/>
          </ac:spMkLst>
        </pc:spChg>
        <pc:picChg chg="add del mod">
          <ac:chgData name="David Levy" userId="1220ebf5d57475b5" providerId="LiveId" clId="{24FA0BD5-168E-4F91-8A76-9E11A3FBAF9E}" dt="2021-09-01T15:43:29.801" v="110" actId="478"/>
          <ac:picMkLst>
            <pc:docMk/>
            <pc:sldMk cId="802583591" sldId="259"/>
            <ac:picMk id="7" creationId="{00000000-0000-0000-0000-000000000000}"/>
          </ac:picMkLst>
        </pc:picChg>
        <pc:picChg chg="add mod">
          <ac:chgData name="David Levy" userId="1220ebf5d57475b5" providerId="LiveId" clId="{24FA0BD5-168E-4F91-8A76-9E11A3FBAF9E}" dt="2021-09-01T16:01:29.682" v="248"/>
          <ac:picMkLst>
            <pc:docMk/>
            <pc:sldMk cId="802583591" sldId="259"/>
            <ac:picMk id="8" creationId="{C90D34B0-350B-4413-B53C-3E38EEF27925}"/>
          </ac:picMkLst>
        </pc:picChg>
      </pc:sldChg>
      <pc:sldChg chg="addSp delSp modSp mod modTransition">
        <pc:chgData name="David Levy" userId="1220ebf5d57475b5" providerId="LiveId" clId="{24FA0BD5-168E-4F91-8A76-9E11A3FBAF9E}" dt="2021-09-01T16:28:23.300" v="451" actId="1076"/>
        <pc:sldMkLst>
          <pc:docMk/>
          <pc:sldMk cId="3092364912" sldId="260"/>
        </pc:sldMkLst>
        <pc:spChg chg="mod">
          <ac:chgData name="David Levy" userId="1220ebf5d57475b5" providerId="LiveId" clId="{24FA0BD5-168E-4F91-8A76-9E11A3FBAF9E}" dt="2021-09-01T16:19:03.464" v="410" actId="1076"/>
          <ac:spMkLst>
            <pc:docMk/>
            <pc:sldMk cId="3092364912" sldId="260"/>
            <ac:spMk id="2" creationId="{00000000-0000-0000-0000-000000000000}"/>
          </ac:spMkLst>
        </pc:spChg>
        <pc:graphicFrameChg chg="mod modGraphic">
          <ac:chgData name="David Levy" userId="1220ebf5d57475b5" providerId="LiveId" clId="{24FA0BD5-168E-4F91-8A76-9E11A3FBAF9E}" dt="2021-09-01T16:28:23.300" v="451" actId="1076"/>
          <ac:graphicFrameMkLst>
            <pc:docMk/>
            <pc:sldMk cId="3092364912" sldId="260"/>
            <ac:graphicFrameMk id="4" creationId="{00000000-0000-0000-0000-000000000000}"/>
          </ac:graphicFrameMkLst>
        </pc:graphicFrameChg>
        <pc:picChg chg="del mod">
          <ac:chgData name="David Levy" userId="1220ebf5d57475b5" providerId="LiveId" clId="{24FA0BD5-168E-4F91-8A76-9E11A3FBAF9E}" dt="2021-09-01T16:28:14.984" v="450" actId="478"/>
          <ac:picMkLst>
            <pc:docMk/>
            <pc:sldMk cId="3092364912" sldId="260"/>
            <ac:picMk id="5" creationId="{00000000-0000-0000-0000-000000000000}"/>
          </ac:picMkLst>
        </pc:picChg>
        <pc:picChg chg="add mod">
          <ac:chgData name="David Levy" userId="1220ebf5d57475b5" providerId="LiveId" clId="{24FA0BD5-168E-4F91-8A76-9E11A3FBAF9E}" dt="2021-09-01T16:28:12.729" v="449"/>
          <ac:picMkLst>
            <pc:docMk/>
            <pc:sldMk cId="3092364912" sldId="260"/>
            <ac:picMk id="6" creationId="{ECD9C301-6672-4DAF-8EF3-B07B5922B8DE}"/>
          </ac:picMkLst>
        </pc:picChg>
      </pc:sldChg>
      <pc:sldChg chg="addSp delSp modSp mod modTransition">
        <pc:chgData name="David Levy" userId="1220ebf5d57475b5" providerId="LiveId" clId="{24FA0BD5-168E-4F91-8A76-9E11A3FBAF9E}" dt="2021-09-01T16:28:50.585" v="455" actId="1076"/>
        <pc:sldMkLst>
          <pc:docMk/>
          <pc:sldMk cId="4233453318" sldId="261"/>
        </pc:sldMkLst>
        <pc:spChg chg="mod">
          <ac:chgData name="David Levy" userId="1220ebf5d57475b5" providerId="LiveId" clId="{24FA0BD5-168E-4F91-8A76-9E11A3FBAF9E}" dt="2021-09-01T16:15:18.354" v="371"/>
          <ac:spMkLst>
            <pc:docMk/>
            <pc:sldMk cId="4233453318" sldId="261"/>
            <ac:spMk id="2" creationId="{00000000-0000-0000-0000-000000000000}"/>
          </ac:spMkLst>
        </pc:spChg>
        <pc:spChg chg="add del mod">
          <ac:chgData name="David Levy" userId="1220ebf5d57475b5" providerId="LiveId" clId="{24FA0BD5-168E-4F91-8A76-9E11A3FBAF9E}" dt="2021-09-01T16:19:48.283" v="414" actId="1076"/>
          <ac:spMkLst>
            <pc:docMk/>
            <pc:sldMk cId="4233453318" sldId="261"/>
            <ac:spMk id="5" creationId="{EFAB2F60-58EA-456D-A6DA-FC11E43028A4}"/>
          </ac:spMkLst>
        </pc:spChg>
        <pc:graphicFrameChg chg="mod modGraphic">
          <ac:chgData name="David Levy" userId="1220ebf5d57475b5" providerId="LiveId" clId="{24FA0BD5-168E-4F91-8A76-9E11A3FBAF9E}" dt="2021-09-01T16:28:50.585" v="455" actId="1076"/>
          <ac:graphicFrameMkLst>
            <pc:docMk/>
            <pc:sldMk cId="4233453318" sldId="261"/>
            <ac:graphicFrameMk id="6" creationId="{00000000-0000-0000-0000-000000000000}"/>
          </ac:graphicFrameMkLst>
        </pc:graphicFrameChg>
        <pc:picChg chg="add del mod">
          <ac:chgData name="David Levy" userId="1220ebf5d57475b5" providerId="LiveId" clId="{24FA0BD5-168E-4F91-8A76-9E11A3FBAF9E}" dt="2021-09-01T16:28:29.576" v="452" actId="478"/>
          <ac:picMkLst>
            <pc:docMk/>
            <pc:sldMk cId="4233453318" sldId="261"/>
            <ac:picMk id="7" creationId="{BC5F9E2D-9783-4513-8A4C-952800F4BED9}"/>
          </ac:picMkLst>
        </pc:picChg>
        <pc:picChg chg="add mod">
          <ac:chgData name="David Levy" userId="1220ebf5d57475b5" providerId="LiveId" clId="{24FA0BD5-168E-4F91-8A76-9E11A3FBAF9E}" dt="2021-09-01T16:28:37.501" v="454"/>
          <ac:picMkLst>
            <pc:docMk/>
            <pc:sldMk cId="4233453318" sldId="261"/>
            <ac:picMk id="8" creationId="{F13DCEC4-9922-40E7-91C6-5102F1CA6606}"/>
          </ac:picMkLst>
        </pc:picChg>
      </pc:sldChg>
      <pc:sldChg chg="addSp delSp modSp mod modTransition">
        <pc:chgData name="David Levy" userId="1220ebf5d57475b5" providerId="LiveId" clId="{24FA0BD5-168E-4F91-8A76-9E11A3FBAF9E}" dt="2021-09-01T16:29:00.280" v="457"/>
        <pc:sldMkLst>
          <pc:docMk/>
          <pc:sldMk cId="1542383460" sldId="262"/>
        </pc:sldMkLst>
        <pc:spChg chg="mod">
          <ac:chgData name="David Levy" userId="1220ebf5d57475b5" providerId="LiveId" clId="{24FA0BD5-168E-4F91-8A76-9E11A3FBAF9E}" dt="2021-09-01T16:15:18.354" v="371"/>
          <ac:spMkLst>
            <pc:docMk/>
            <pc:sldMk cId="1542383460" sldId="262"/>
            <ac:spMk id="2" creationId="{00000000-0000-0000-0000-000000000000}"/>
          </ac:spMkLst>
        </pc:spChg>
        <pc:spChg chg="mod">
          <ac:chgData name="David Levy" userId="1220ebf5d57475b5" providerId="LiveId" clId="{24FA0BD5-168E-4F91-8A76-9E11A3FBAF9E}" dt="2021-09-01T16:20:21.907" v="418" actId="1076"/>
          <ac:spMkLst>
            <pc:docMk/>
            <pc:sldMk cId="1542383460" sldId="262"/>
            <ac:spMk id="3" creationId="{00000000-0000-0000-0000-000000000000}"/>
          </ac:spMkLst>
        </pc:spChg>
        <pc:spChg chg="add mod">
          <ac:chgData name="David Levy" userId="1220ebf5d57475b5" providerId="LiveId" clId="{24FA0BD5-168E-4F91-8A76-9E11A3FBAF9E}" dt="2021-09-01T16:20:17.534" v="417" actId="1076"/>
          <ac:spMkLst>
            <pc:docMk/>
            <pc:sldMk cId="1542383460" sldId="262"/>
            <ac:spMk id="6" creationId="{0E95E9C8-262F-4718-A555-50D82DCCCC28}"/>
          </ac:spMkLst>
        </pc:spChg>
        <pc:picChg chg="del mod">
          <ac:chgData name="David Levy" userId="1220ebf5d57475b5" providerId="LiveId" clId="{24FA0BD5-168E-4F91-8A76-9E11A3FBAF9E}" dt="2021-09-01T16:28:57.235" v="456" actId="478"/>
          <ac:picMkLst>
            <pc:docMk/>
            <pc:sldMk cId="1542383460" sldId="262"/>
            <ac:picMk id="5" creationId="{00000000-0000-0000-0000-000000000000}"/>
          </ac:picMkLst>
        </pc:picChg>
        <pc:picChg chg="add mod">
          <ac:chgData name="David Levy" userId="1220ebf5d57475b5" providerId="LiveId" clId="{24FA0BD5-168E-4F91-8A76-9E11A3FBAF9E}" dt="2021-09-01T16:29:00.280" v="457"/>
          <ac:picMkLst>
            <pc:docMk/>
            <pc:sldMk cId="1542383460" sldId="262"/>
            <ac:picMk id="7" creationId="{D7861167-FF5B-4E68-B777-B0C77E4BE098}"/>
          </ac:picMkLst>
        </pc:picChg>
      </pc:sldChg>
      <pc:sldChg chg="addSp delSp modSp mod modTransition">
        <pc:chgData name="David Levy" userId="1220ebf5d57475b5" providerId="LiveId" clId="{24FA0BD5-168E-4F91-8A76-9E11A3FBAF9E}" dt="2021-09-01T16:29:08.262" v="459"/>
        <pc:sldMkLst>
          <pc:docMk/>
          <pc:sldMk cId="1833335405" sldId="263"/>
        </pc:sldMkLst>
        <pc:spChg chg="mod">
          <ac:chgData name="David Levy" userId="1220ebf5d57475b5" providerId="LiveId" clId="{24FA0BD5-168E-4F91-8A76-9E11A3FBAF9E}" dt="2021-09-01T16:15:18.354" v="371"/>
          <ac:spMkLst>
            <pc:docMk/>
            <pc:sldMk cId="1833335405" sldId="263"/>
            <ac:spMk id="2" creationId="{00000000-0000-0000-0000-000000000000}"/>
          </ac:spMkLst>
        </pc:spChg>
        <pc:spChg chg="mod">
          <ac:chgData name="David Levy" userId="1220ebf5d57475b5" providerId="LiveId" clId="{24FA0BD5-168E-4F91-8A76-9E11A3FBAF9E}" dt="2021-09-01T16:20:33.929" v="419" actId="1076"/>
          <ac:spMkLst>
            <pc:docMk/>
            <pc:sldMk cId="1833335405" sldId="263"/>
            <ac:spMk id="3" creationId="{00000000-0000-0000-0000-000000000000}"/>
          </ac:spMkLst>
        </pc:spChg>
        <pc:spChg chg="add del">
          <ac:chgData name="David Levy" userId="1220ebf5d57475b5" providerId="LiveId" clId="{24FA0BD5-168E-4F91-8A76-9E11A3FBAF9E}" dt="2021-09-01T15:41:19.269" v="77" actId="22"/>
          <ac:spMkLst>
            <pc:docMk/>
            <pc:sldMk cId="1833335405" sldId="263"/>
            <ac:spMk id="6" creationId="{31FFE415-B1E2-4C20-BA4C-A070659DC629}"/>
          </ac:spMkLst>
        </pc:spChg>
        <pc:picChg chg="del mod">
          <ac:chgData name="David Levy" userId="1220ebf5d57475b5" providerId="LiveId" clId="{24FA0BD5-168E-4F91-8A76-9E11A3FBAF9E}" dt="2021-09-01T16:29:05.415" v="458" actId="478"/>
          <ac:picMkLst>
            <pc:docMk/>
            <pc:sldMk cId="1833335405" sldId="263"/>
            <ac:picMk id="5" creationId="{00000000-0000-0000-0000-000000000000}"/>
          </ac:picMkLst>
        </pc:picChg>
        <pc:picChg chg="add mod">
          <ac:chgData name="David Levy" userId="1220ebf5d57475b5" providerId="LiveId" clId="{24FA0BD5-168E-4F91-8A76-9E11A3FBAF9E}" dt="2021-09-01T16:29:08.262" v="459"/>
          <ac:picMkLst>
            <pc:docMk/>
            <pc:sldMk cId="1833335405" sldId="263"/>
            <ac:picMk id="6" creationId="{87F843AF-C526-4DCC-A401-72FF30AADBE1}"/>
          </ac:picMkLst>
        </pc:picChg>
      </pc:sldChg>
      <pc:sldChg chg="modSp mod">
        <pc:chgData name="David Levy" userId="1220ebf5d57475b5" providerId="LiveId" clId="{24FA0BD5-168E-4F91-8A76-9E11A3FBAF9E}" dt="2021-09-01T16:22:28.059" v="428" actId="1076"/>
        <pc:sldMkLst>
          <pc:docMk/>
          <pc:sldMk cId="4261546900" sldId="264"/>
        </pc:sldMkLst>
        <pc:spChg chg="mod">
          <ac:chgData name="David Levy" userId="1220ebf5d57475b5" providerId="LiveId" clId="{24FA0BD5-168E-4F91-8A76-9E11A3FBAF9E}" dt="2021-09-01T16:22:28.059" v="428" actId="1076"/>
          <ac:spMkLst>
            <pc:docMk/>
            <pc:sldMk cId="4261546900" sldId="264"/>
            <ac:spMk id="2" creationId="{00000000-0000-0000-0000-000000000000}"/>
          </ac:spMkLst>
        </pc:spChg>
        <pc:spChg chg="mod">
          <ac:chgData name="David Levy" userId="1220ebf5d57475b5" providerId="LiveId" clId="{24FA0BD5-168E-4F91-8A76-9E11A3FBAF9E}" dt="2021-09-01T16:15:18.354" v="371"/>
          <ac:spMkLst>
            <pc:docMk/>
            <pc:sldMk cId="4261546900" sldId="264"/>
            <ac:spMk id="3" creationId="{00000000-0000-0000-0000-000000000000}"/>
          </ac:spMkLst>
        </pc:spChg>
      </pc:sldChg>
      <pc:sldChg chg="new del">
        <pc:chgData name="David Levy" userId="1220ebf5d57475b5" providerId="LiveId" clId="{24FA0BD5-168E-4F91-8A76-9E11A3FBAF9E}" dt="2021-09-01T16:15:10.329" v="370" actId="47"/>
        <pc:sldMkLst>
          <pc:docMk/>
          <pc:sldMk cId="3420989885" sldId="265"/>
        </pc:sldMkLst>
      </pc:sldChg>
      <pc:sldMasterChg chg="modSldLayout">
        <pc:chgData name="David Levy" userId="1220ebf5d57475b5" providerId="LiveId" clId="{24FA0BD5-168E-4F91-8A76-9E11A3FBAF9E}" dt="2021-09-01T15:33:43.750" v="0"/>
        <pc:sldMasterMkLst>
          <pc:docMk/>
          <pc:sldMasterMk cId="467796645" sldId="2147483670"/>
        </pc:sldMasterMkLst>
        <pc:sldLayoutChg chg="delSp">
          <pc:chgData name="David Levy" userId="1220ebf5d57475b5" providerId="LiveId" clId="{24FA0BD5-168E-4F91-8A76-9E11A3FBAF9E}" dt="2021-09-01T15:33:43.750" v="0"/>
          <pc:sldLayoutMkLst>
            <pc:docMk/>
            <pc:sldMasterMk cId="467796645" sldId="2147483670"/>
            <pc:sldLayoutMk cId="294840336" sldId="2147483682"/>
          </pc:sldLayoutMkLst>
          <pc:cxnChg chg="del">
            <ac:chgData name="David Levy" userId="1220ebf5d57475b5" providerId="LiveId" clId="{24FA0BD5-168E-4F91-8A76-9E11A3FBAF9E}" dt="2021-09-01T15:33:43.750" v="0"/>
            <ac:cxnSpMkLst>
              <pc:docMk/>
              <pc:sldMasterMk cId="467796645" sldId="2147483670"/>
              <pc:sldLayoutMk cId="294840336" sldId="2147483682"/>
              <ac:cxnSpMk id="18" creationId="{00000000-0000-0000-0000-000000000000}"/>
            </ac:cxnSpMkLst>
          </pc:cxnChg>
        </pc:sldLayoutChg>
        <pc:sldLayoutChg chg="delSp">
          <pc:chgData name="David Levy" userId="1220ebf5d57475b5" providerId="LiveId" clId="{24FA0BD5-168E-4F91-8A76-9E11A3FBAF9E}" dt="2021-09-01T15:33:43.750" v="0"/>
          <pc:sldLayoutMkLst>
            <pc:docMk/>
            <pc:sldMasterMk cId="467796645" sldId="2147483670"/>
            <pc:sldLayoutMk cId="492544101" sldId="2147483683"/>
          </pc:sldLayoutMkLst>
          <pc:cxnChg chg="del">
            <ac:chgData name="David Levy" userId="1220ebf5d57475b5" providerId="LiveId" clId="{24FA0BD5-168E-4F91-8A76-9E11A3FBAF9E}" dt="2021-09-01T15:33:43.750" v="0"/>
            <ac:cxnSpMkLst>
              <pc:docMk/>
              <pc:sldMasterMk cId="467796645" sldId="2147483670"/>
              <pc:sldLayoutMk cId="492544101" sldId="2147483683"/>
              <ac:cxnSpMk id="7" creationId="{00000000-0000-0000-0000-000000000000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3BC1-BB41-4CAE-B538-CAA570BE9267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5B36D-ECB2-4AD7-B948-6B1511158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9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542409-6A04-4DC6-AC3A-D3758287A8F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D3E2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4D3E2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6.jpg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86840-C807-43BC-B040-E96F3E4201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47255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dirty="0"/>
              <a:t>כותרת ראשית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368518-451A-4363-A821-7E03CEE585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88090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dirty="0"/>
              <a:t>כותרת משנית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91F71-C160-4F29-B4BE-6DD6B07A0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25FA4-78BB-4117-ACE0-F51C21F54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D3D07-3896-4A20-A5C9-D36A3ACAE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4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1B22F-C49B-4CEA-8D40-537A34DE1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7B2B2-69CC-42E5-AC6C-C243BC684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C1ED8-5BB9-4AE2-9D6F-7E43FD1C3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38EF3-E33F-414F-9A0C-5963C76D0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06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E12854-31A2-4126-B178-4BDD238AB3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446179"/>
            <a:ext cx="2628900" cy="4730784"/>
          </a:xfrm>
          <a:prstGeom prst="rect">
            <a:avLst/>
          </a:prstGeom>
        </p:spPr>
        <p:txBody>
          <a:bodyPr vert="eaVert"/>
          <a:lstStyle>
            <a:lvl1pPr algn="r" rtl="1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8D97F-2409-4BF0-A139-8E77AF841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46179"/>
            <a:ext cx="7734300" cy="4730784"/>
          </a:xfrm>
        </p:spPr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F4FD2-DE16-493E-B958-8A792A655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EEC58-F0EF-48E5-B8E5-AFFC35862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86B83-2345-4746-820B-7FED6A5E2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985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40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44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06DEA-E9D4-4EBF-838E-C70B9F94D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2017" y="376576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0678DC-66FB-44BB-8B86-B6509AC6F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2017" y="3732382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3AEDF-1971-41CE-AE34-61614C354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8A23-DA16-4C12-A492-F84084F5FE5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A63BC-8F36-414C-A27D-C49B4EF45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E57BC-0CCA-47E0-BDED-787CA04E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2C11-9ED8-4AFB-B265-EC3C1E43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02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B7311-4A5B-4CC1-8DA8-9F16358A8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2296F-7211-4858-A216-700499ACC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5BB71-4050-4F2F-92BE-4A208132E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8A23-DA16-4C12-A492-F84084F5FE5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1E7CD-1022-44E0-8844-590804046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CA2AA-4FAC-402D-8953-58A6E2299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2C11-9ED8-4AFB-B265-EC3C1E43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73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48844-7D83-47D4-9210-F741FE882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6DBEF-7E95-42AE-9BBB-622A003EE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8E823-D397-4F55-9F20-F574ECB7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8A23-DA16-4C12-A492-F84084F5FE5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0C8F8-AEC0-48F8-94D2-6EB65F67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145A8-1916-40FE-A324-37A6E13E4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2C11-9ED8-4AFB-B265-EC3C1E43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77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0F5C5-7DCE-4A79-9E39-7341627EB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D5E99-76C1-4AB7-9DFE-E4816994F3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B1BA5E-7B82-43FC-BD07-416CACEBE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1A5CC4-56D2-4F0B-ABAB-7F73F3496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8A23-DA16-4C12-A492-F84084F5FE5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7367DD-3213-48B6-8F4E-AF9932CF6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FBC9AE-78E1-4F74-8A3B-97A9A0709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2C11-9ED8-4AFB-B265-EC3C1E43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57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666E0-E8BC-48C8-AD6D-202706FF5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254" y="365125"/>
            <a:ext cx="9507133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821A6-12CD-46ED-9902-6F6DB7D0F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5330D4-6A73-45A2-B007-9874076FE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EE3B67-A18D-45D3-AE0E-2F546E5DB2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CD5D32-87BC-429B-8286-24234C75C0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90B978-F1E6-4EFC-9A55-23D9BAFF6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8A23-DA16-4C12-A492-F84084F5FE5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261C07-FCAE-4E7C-813A-A0DFE8A83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4EB048-C19F-4580-8AA9-2669CA760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2C11-9ED8-4AFB-B265-EC3C1E43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287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CA655-EA46-43FA-B3B9-363CD484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6B1F8-9C15-4581-B7C8-C33772B79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8A23-DA16-4C12-A492-F84084F5FE5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7654F8-404E-4510-B9C7-5014CF6EB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4B7ED-C951-4AD4-A46C-FE2C73BC4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2C11-9ED8-4AFB-B265-EC3C1E43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5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97696-EE42-462C-9FC0-192C0A999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30280-2B9F-4866-BD0C-F6CD668C1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B760B-DAA2-41F7-A8E9-16858194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63516-ED62-4BF7-9221-1B79C6D5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78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6E42C2-10F6-48B9-994E-6A4357820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8A23-DA16-4C12-A492-F84084F5FE5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4EFE7B-C956-42A5-B791-C1B1F064D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734200-3A8C-45BC-9F91-1E60D67B3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2C11-9ED8-4AFB-B265-EC3C1E43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45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4001F-6A0A-4F11-A630-0F6FC339E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79395"/>
            <a:ext cx="3932237" cy="92638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56450-FB31-4D6A-8B46-B15D7B459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145526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53E39D-BE52-4469-B703-F6BBBC160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527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B7DD3-7553-4BA5-8390-23C0AB127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8A23-DA16-4C12-A492-F84084F5FE5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85E84-493A-4789-BC0E-EA5516363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0B730-1F8F-49E7-861C-8B664B22F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2C11-9ED8-4AFB-B265-EC3C1E43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66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A0CC0-B81E-4D57-8177-7D102FFCE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9395"/>
            <a:ext cx="3932237" cy="96104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3F0DA3-DE0F-45B2-A66C-012BA1565B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600" y="147326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A234B1-DC67-483C-9F84-6FDBC01F9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43276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F54E4-4BD7-4201-8A24-69EA1403B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48A23-DA16-4C12-A492-F84084F5FE58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AC54C-75CA-468A-B683-ADF398701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456442-0814-42CB-84CA-22D7E4E6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2C11-9ED8-4AFB-B265-EC3C1E43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235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B83CF-C0AB-4218-B17E-5C63B1D2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4EB64A-4998-44E1-90A3-64854606D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0D703-A59C-4790-AACE-DDC70870C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/>
              <a:t>20.08.2017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C5CFE-1E05-42F4-AD6C-8F02F169C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7FDF2-8CF9-4E90-915E-15E408167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2C11-9ED8-4AFB-B265-EC3C1E43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630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589C4F-E440-48C6-A291-26A462EDC2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C059EC-0992-458D-A5AE-A71AB99C2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D145F-5B71-4BBA-9EFF-7CA406A67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e-IL" dirty="0"/>
              <a:t>20.08.2017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0640C-65AF-45DC-AC0D-ADA88B1A4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CAA66-60C9-4E45-B3A0-04186B9B4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2C11-9ED8-4AFB-B265-EC3C1E433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779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0BC6F-DA68-409E-BD05-B5AE7A5A1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945CF2-8DFC-4DB0-BE81-09195C40E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0DFC8-5FE9-4EB8-BFA0-C144F21D0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F2BF-01FE-4215-A941-22E9619E416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3E1E3-E1D6-474D-B34A-91B57094E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5361F-E03D-44B8-929E-94E685C7A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5063-F6B0-40A0-B8A8-5DF021D6D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538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2A604-93D5-416A-99DC-09A03BFCF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A3407-C6C3-40D9-805D-8C1CAC6E5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C8E3C-C2AA-46AD-B31E-8F8DD3F04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F2BF-01FE-4215-A941-22E9619E416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4C797-4E03-4728-B7E9-026AE91FF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20CB0-6D68-4CA9-8A7C-60094A645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5063-F6B0-40A0-B8A8-5DF021D6D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45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7D979-AF90-463F-A7F8-022DEB0E3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0603C-CA51-46A9-93E3-0787D5DAF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CE624-522F-47EE-9B0C-899029EF3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F2BF-01FE-4215-A941-22E9619E416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388B3-DCBF-4F47-9F1F-E7013A2FB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552D9-409E-44B8-9E94-818C9DC0F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5063-F6B0-40A0-B8A8-5DF021D6D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280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4EEBA-D2AE-49F4-9630-61E562F9B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617FC-9578-4B5E-947A-2F206B9819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70C69F-92EA-4DD4-B2E3-815B501DC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4A516-B4A8-4860-A6AC-156E929FA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F2BF-01FE-4215-A941-22E9619E416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A1BF8-606F-4313-BC61-47CDA4D17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40A4A-B24F-46A4-9ED8-2575A1B49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5063-F6B0-40A0-B8A8-5DF021D6D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029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C328F-99F2-4184-97E3-5DE793A0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D9951-BA54-4F79-8499-BC2D8D4B3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664345-083C-4435-AAD3-3AE941500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424996-1506-4BDC-96AB-196E37E19E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6357BA-9F35-4B1E-8C7A-EDBBCB6C0A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84243E-1B72-42DF-82D7-CE663E2FC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F2BF-01FE-4215-A941-22E9619E416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02FB18-228F-471A-BD04-94427760C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E53870-BE8E-40EB-8DC9-24A8A0864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5063-F6B0-40A0-B8A8-5DF021D6D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4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0D8B-2FC2-4ECB-8FE6-C8DE37D2D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 algn="r" rtl="1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18F8CD-436C-4E74-A0BC-6084B805B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r" rtl="1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FD6C2-B83C-4F8C-93D7-1BE15C9A5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C67E7-EB09-4589-827E-B25807B69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1E41A-58B9-4AE5-937B-368D8ED70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8364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C8185-F0F2-41D0-8160-6F92304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1647B0-A89A-4B3A-B649-EBFF57A2E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F2BF-01FE-4215-A941-22E9619E416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49A5AA-0909-4D06-8D69-3C958A27F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3AB4B9-DAB9-424C-B2B7-B7EA8C8AA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5063-F6B0-40A0-B8A8-5DF021D6D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223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222744-4576-41F2-88F4-3F0B63F0E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F2BF-01FE-4215-A941-22E9619E416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50274D-DAB8-4290-AC69-95867EF21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7E2ED-86C8-4078-B496-C008980A7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5063-F6B0-40A0-B8A8-5DF021D6D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516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874D6-8B2F-4F37-8C77-953BC617C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12AAC-C444-49FC-BF98-B7D241544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ACC323-9124-494A-8F7C-E10AED9EA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E4217D-B720-4FDB-B810-52FF0BA0C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F2BF-01FE-4215-A941-22E9619E416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49BE2-88CC-442E-AC01-34D17BD5C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728EE-734B-4A4F-9150-F04036646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5063-F6B0-40A0-B8A8-5DF021D6D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092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4B6AB-F0F4-4D5C-B9DC-E0EA56914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2D4534-A572-43EE-A30B-47AEA7B634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5DFB2-9BBE-45E4-9816-29D07703A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D1819A-1D3D-4AA8-B1DA-E7B20D8A1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F2BF-01FE-4215-A941-22E9619E416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4F4FA7-6CD5-4855-A50A-D41FF7EA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C2B30-452E-4ADC-8CC8-D3185AFA5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5063-F6B0-40A0-B8A8-5DF021D6D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811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5BC97-7452-477B-9435-40453481C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475F9C-E5C4-474E-8329-AB0872366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7277F-B54D-43FB-A9DA-EE278DCD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F2BF-01FE-4215-A941-22E9619E416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89B2B-A03F-4F3F-975A-CBC04754F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79DA9-6967-4E2E-B368-236A59E54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5063-F6B0-40A0-B8A8-5DF021D6D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692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CBA12E-C7CB-4347-8D8D-3601746BD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5D7754-23E4-4FA5-A1DD-F7A779489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1DB3E-9EBD-4822-99F0-86D32B8A8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F2BF-01FE-4215-A941-22E9619E416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114DF-E7B6-437D-9DF8-E62A4FF0C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DD2B7-D974-411B-944B-1B7E943AD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5063-F6B0-40A0-B8A8-5DF021D6D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663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5DBF-B6C8-4521-8737-2F697A8A84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6F0A6-CD16-4463-9F55-685E999907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9F8B6-CD46-4F80-8F65-30B09661B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AD14-AA41-4923-A49C-38651D2957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1162B-6EDE-42B3-A589-CB4D9AFAF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C6F90-C7CC-437D-AD30-55040EADF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9FAF-AAA2-4949-BBC7-C9C62DAE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820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27D5A-9CB5-46FA-8E65-0E4D686F8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73E7A-5AA7-4480-A6B5-5787D25AC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099F5-2DA0-4426-9F79-4790F09B0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AD14-AA41-4923-A49C-38651D2957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FC6FA-8120-4BD3-AC72-5BCEB3537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85EBA-C0E3-4F45-B9F4-A3CEBA59A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9FAF-AAA2-4949-BBC7-C9C62DAE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491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C0E8C-D371-45A6-8B6E-69885E277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67512-6BEE-48AE-A5DF-580874B85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F034C-ED7B-4745-AF38-8348CD10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AD14-AA41-4923-A49C-38651D2957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2130E-3539-43D3-AC9C-1D9D88487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800E8-DA35-4B4E-B4DF-A962BBDD6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9FAF-AAA2-4949-BBC7-C9C62DAE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075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12A06-A9FD-4A03-9C02-483EDAE08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7C192-CE4A-4949-9E78-2D5D02E7EA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485062-DFA5-490E-A34F-2216A1489A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76BC8D-9F92-42A9-8BD9-41EFC8614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AD14-AA41-4923-A49C-38651D2957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CEECF-2095-4E73-B879-568782F9B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86103-C32A-4459-A42C-26CA95F52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9FAF-AAA2-4949-BBC7-C9C62DAE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2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6C88D-D424-4A4C-8988-243E6F0466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FB28F-2755-46A8-A868-438225919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7AA3EA-0452-43C6-AE2B-A170A8BB2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42F119-A850-452E-9E66-381A9D716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41B01-2D68-40B1-A5E0-088ED50B5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0357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CA087-DB19-4A8C-8CA7-6D3B484E3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F91EB8-A902-42B2-914B-21EA532C0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71B540-D062-4B1A-9978-9A64E93DB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41EB3A-2E79-4E3D-8351-A6B1DD297C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C87FDE-58E8-4902-83DA-91FDD28049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67E195-185F-4979-AA52-0857E79F3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AD14-AA41-4923-A49C-38651D2957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53C245-CBBA-4F29-A541-6839ACB07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AF39DA-1D91-45E9-8E70-606652A6D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9FAF-AAA2-4949-BBC7-C9C62DAE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400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3137-B4AA-45E7-ABA1-7BCE76C55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F36C49-5900-4CCB-B256-D85D6DAE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AD14-AA41-4923-A49C-38651D2957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AFA891-EC1A-4239-A165-3451EFC91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679891-E8EE-4D37-BEC5-88BDCF66B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9FAF-AAA2-4949-BBC7-C9C62DAE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988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3383CE-0A7C-44F7-A676-B1138DEFE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AD14-AA41-4923-A49C-38651D2957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62D431-46F1-4D2B-B854-B01AA4B6D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60218D-2599-4D45-94AF-FF56D652B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9FAF-AAA2-4949-BBC7-C9C62DAE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131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7FB3C-4106-479A-B042-493890678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8C74B-F65F-4380-A121-944E53A6F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63F04B-8B73-4E95-B8F5-76D1A6AFE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5923F-A6D3-4A49-AFAC-F80CD757E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AD14-AA41-4923-A49C-38651D2957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90A80-FB37-4D3B-8147-1D5765AE2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F033B-8FCB-4A42-A4CB-DF3176745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9FAF-AAA2-4949-BBC7-C9C62DAE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103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7D791-BA60-4D7F-A212-0C0637E7C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71FADE-C255-44B7-8136-ECCDFC078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E59429-569B-4F4A-9571-7E49CFE32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CBDE9-0AB2-460A-8D4E-68F716C06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AD14-AA41-4923-A49C-38651D2957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8026F-D4A8-4498-9C4F-E5E53B9D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E87392-1161-449B-9BCC-09C4E983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9FAF-AAA2-4949-BBC7-C9C62DAE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442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CADCA-CE02-4CB8-A748-69FC96262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F9DBDB-C752-4CB6-B671-A6706A0B1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E9182-273F-497B-8511-58B956B2A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AD14-AA41-4923-A49C-38651D2957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90223-D8B6-4E4B-AF77-1708E7E22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05B96-3566-47E7-9A16-E8A707D8E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9FAF-AAA2-4949-BBC7-C9C62DAE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613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CC0EF-7007-4434-A3A8-9FCE5CD461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5D5DDE-F3EF-440C-B528-9B22FA21B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754E9-6B99-492B-91F0-16A9248A0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6AD14-AA41-4923-A49C-38651D2957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6A5D4-3C6D-4C68-B720-34DF2842E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7AA37-4953-4111-BDAA-3F9688243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9FAF-AAA2-4949-BBC7-C9C62DAE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314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Closeup of plant shoot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419" y="2057400"/>
            <a:ext cx="2970010" cy="388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7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566001"/>
            <a:ext cx="8925775" cy="3961496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9/1/2021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2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473" y="2059146"/>
            <a:ext cx="296792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53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8D44E-1D9D-4933-97DF-1CEE0A118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 algn="r" rtl="1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FD91B6-FF30-43CA-8EA5-7D29454B8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EA2A63-BB8F-42F7-B632-5732649AE4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 algn="r" rtl="1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E251BC-791E-43F7-A226-239DE52DD4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49360E-2D02-4028-96E8-B5083D199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8B62CD-BE66-48E3-89EE-8FC59465D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64A442-126D-47E2-BE9D-D160D30E9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1682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82164" y="1556282"/>
            <a:ext cx="4237635" cy="334449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44638" y="1556282"/>
            <a:ext cx="4237337" cy="334449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9/1/2021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5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9/1/2021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60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9/1/2021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2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9/1/2021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72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9/1/2021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6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9/1/2021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59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9/1/2021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0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9/1/2021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0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747E69-4F1B-4FA4-9298-6C15EA6A7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65F5EA-1C64-47EA-ADE2-166A76792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9BE5B-38BA-40CC-844D-C1565865D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96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5BF71B-D6B9-4A2F-8A2C-99BAFF9A2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08C352-F9C4-4E31-B509-1142629DE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293CD8-3692-443F-8C65-83AF11CC5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36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5F666-5059-450E-8A5D-56A657FBF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36452"/>
            <a:ext cx="3932237" cy="1600200"/>
          </a:xfrm>
          <a:prstGeom prst="rect">
            <a:avLst/>
          </a:prstGeom>
        </p:spPr>
        <p:txBody>
          <a:bodyPr anchor="b"/>
          <a:lstStyle>
            <a:lvl1pPr algn="r" rtl="1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5B7B2-D980-416B-AED6-4FB8F3833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307" y="1436452"/>
            <a:ext cx="6172200" cy="4873625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9A536C-E978-45D8-9D54-10E2272BE6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36651"/>
            <a:ext cx="3932237" cy="3024423"/>
          </a:xfrm>
        </p:spPr>
        <p:txBody>
          <a:bodyPr/>
          <a:lstStyle>
            <a:lvl1pPr marL="0" indent="0" algn="r" rtl="1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E8C3C-4BAA-4A64-926C-62FAF53DB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BF996-AEDC-4A74-9019-762F1F15E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8874C-F365-4739-961E-76BE846EB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119D2-29A1-4C8A-A2EB-65E0D9873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1038"/>
            <a:ext cx="3932237" cy="1600200"/>
          </a:xfrm>
          <a:prstGeom prst="rect">
            <a:avLst/>
          </a:prstGeom>
        </p:spPr>
        <p:txBody>
          <a:bodyPr anchor="b"/>
          <a:lstStyle>
            <a:lvl1pPr algn="r" rtl="1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040AAB-B1B3-4F7A-AEB3-B58F9D49F3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600" y="1456751"/>
            <a:ext cx="6172200" cy="4873625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6FA5B3-65C5-4589-8BA9-1181E9585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71238"/>
            <a:ext cx="3932237" cy="3259138"/>
          </a:xfrm>
        </p:spPr>
        <p:txBody>
          <a:bodyPr/>
          <a:lstStyle>
            <a:lvl1pPr marL="0" indent="0" algn="r" rtl="1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64598-13CA-4DA9-973C-1C1666680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A9587-8709-4F0F-97F4-629B47BEB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001D3-7573-425D-8301-9A6E0FA26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96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BB657-38E2-4D76-A2E8-A537DB22A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7750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699E9-7771-4056-AD66-CAA2B7FD17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11113-55C1-4B11-865A-852D1A8F1F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A2F17-CC82-48F1-8A67-F4EE6CDFCD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E96100-16F4-4E49-A1B1-9E5FF46384D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10165" y="17537"/>
            <a:ext cx="10971669" cy="183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79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19C84E-5E61-469F-8A52-CD8EC94E3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038" y="365125"/>
            <a:ext cx="96287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E0AA5-B673-428D-B4B6-FE43EA082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5E0FD-7B85-4111-B3AB-1797FF8ECF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dirty="0"/>
              <a:t>20.08.2017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E0AB2-1EA7-4A82-A55B-BADAB97318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BC60F-4ED7-4862-8669-68CC013BE1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92C11-9ED8-4AFB-B265-EC3C1E4331D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C0DDCD-D451-4E8A-AE89-CD817C63C27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93920" y="365125"/>
            <a:ext cx="1152244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07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28C332-9060-427D-934B-C9B523D3B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7A630-E701-498D-8585-2F21B74CA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04C6F-F066-468B-A6E9-089BE4B9C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7F2BF-01FE-4215-A941-22E9619E416B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AAF33-34EE-41E5-B340-5E9A8C9C0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BB662-24D1-4F54-AB11-78303351E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85063-F6B0-40A0-B8A8-5DF021D6D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9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042A88-51DF-489E-A693-EC6C841EA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01D5A-6F66-4B00-A1B7-B9CCD1455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9AA0A-6EEF-4B4E-BF1D-57F92ADFE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6AD14-AA41-4923-A49C-38651D2957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BC56A-4F14-4246-B88A-00E519DFBD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5CB40-C902-458D-BDBD-141E231CB6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09FAF-AAA2-4949-BBC7-C9C62DAEF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0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35197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</a:t>
            </a:r>
            <a:r>
              <a:rPr dirty="0"/>
              <a:t>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9/1/2021</a:t>
            </a:fld>
            <a:endParaRPr lang="en-US" dirty="0"/>
          </a:p>
        </p:txBody>
      </p:sp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511" y="6125797"/>
            <a:ext cx="4390489" cy="73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33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1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r" defTabSz="914400" rtl="1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r" defTabSz="91440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r" defTabSz="91440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r" defTabSz="91440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r" defTabSz="91440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r" defTabSz="91440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r" defTabSz="91440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r" defTabSz="91440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r" defTabSz="91440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360" y="626534"/>
            <a:ext cx="4671154" cy="5042793"/>
          </a:xfrm>
        </p:spPr>
        <p:txBody>
          <a:bodyPr>
            <a:normAutofit fontScale="90000"/>
          </a:bodyPr>
          <a:lstStyle/>
          <a:p>
            <a:pPr algn="ctr"/>
            <a:br>
              <a:rPr lang="he-IL" dirty="0"/>
            </a:br>
            <a:br>
              <a:rPr lang="he-IL" dirty="0"/>
            </a:br>
            <a:br>
              <a:rPr lang="he-IL" dirty="0"/>
            </a:br>
            <a:br>
              <a:rPr lang="he-IL" dirty="0"/>
            </a:br>
            <a:br>
              <a:rPr lang="he-IL" dirty="0"/>
            </a:br>
            <a:r>
              <a:rPr lang="he-IL" dirty="0"/>
              <a:t>סיכום קציר 2021</a:t>
            </a:r>
            <a:br>
              <a:rPr lang="he-IL" dirty="0"/>
            </a:br>
            <a:br>
              <a:rPr lang="he-IL" dirty="0"/>
            </a:br>
            <a:br>
              <a:rPr lang="he-IL" dirty="0"/>
            </a:br>
            <a:r>
              <a:rPr lang="he-IL" sz="4000" dirty="0"/>
              <a:t>כנס סיכום גידולי חורף</a:t>
            </a:r>
            <a:br>
              <a:rPr lang="he-IL" sz="4000" dirty="0"/>
            </a:br>
            <a:br>
              <a:rPr lang="he-IL" sz="4000" dirty="0"/>
            </a:br>
            <a:r>
              <a:rPr lang="he-IL" sz="3600" dirty="0"/>
              <a:t>קיבוץ ארז</a:t>
            </a:r>
            <a:br>
              <a:rPr lang="he-IL" sz="4000" dirty="0"/>
            </a:br>
            <a:r>
              <a:rPr lang="he-IL" dirty="0"/>
              <a:t>       </a:t>
            </a:r>
            <a:br>
              <a:rPr lang="he-IL" sz="2400" dirty="0"/>
            </a:br>
            <a:br>
              <a:rPr lang="he-IL" sz="2400" dirty="0"/>
            </a:br>
            <a:r>
              <a:rPr lang="he-IL" sz="2400" dirty="0"/>
              <a:t>02.09.2021</a:t>
            </a:r>
            <a:br>
              <a:rPr lang="he-IL" sz="16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e-IL" dirty="0"/>
              <a:t>ארגון עובדי הפלחה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+mn-cs"/>
              </a:rPr>
              <a:t>	</a:t>
            </a:r>
            <a:endParaRPr lang="he-IL" dirty="0">
              <a:cs typeface="+mn-cs"/>
            </a:endParaRP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77696" y="2174421"/>
            <a:ext cx="4718304" cy="576262"/>
          </a:xfrm>
        </p:spPr>
        <p:txBody>
          <a:bodyPr/>
          <a:lstStyle/>
          <a:p>
            <a:r>
              <a:rPr lang="he-IL" dirty="0"/>
              <a:t>קבלה בפועל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462366" y="3060314"/>
            <a:ext cx="4718304" cy="2632605"/>
          </a:xfrm>
        </p:spPr>
        <p:txBody>
          <a:bodyPr/>
          <a:lstStyle/>
          <a:p>
            <a:r>
              <a:rPr lang="he-IL" dirty="0"/>
              <a:t>98,000 טון ארצי (+18%)</a:t>
            </a:r>
          </a:p>
          <a:p>
            <a:r>
              <a:rPr lang="he-IL" dirty="0"/>
              <a:t>צפון - 42,000 טון (+31%)</a:t>
            </a:r>
          </a:p>
          <a:p>
            <a:r>
              <a:rPr lang="he-IL" dirty="0"/>
              <a:t>דרום - 56,000 טון (+ 10% )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80670" y="2174421"/>
            <a:ext cx="4718304" cy="576262"/>
          </a:xfrm>
        </p:spPr>
        <p:txBody>
          <a:bodyPr/>
          <a:lstStyle/>
          <a:p>
            <a:r>
              <a:rPr lang="he-IL" dirty="0"/>
              <a:t>הצהרה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80670" y="3060314"/>
            <a:ext cx="4718304" cy="2632605"/>
          </a:xfrm>
        </p:spPr>
        <p:txBody>
          <a:bodyPr/>
          <a:lstStyle/>
          <a:p>
            <a:r>
              <a:rPr lang="he-IL" dirty="0"/>
              <a:t>83,000 טון ארצי</a:t>
            </a:r>
          </a:p>
          <a:p>
            <a:r>
              <a:rPr lang="he-IL" dirty="0"/>
              <a:t>צפון - 32,000 טון</a:t>
            </a:r>
          </a:p>
          <a:p>
            <a:r>
              <a:rPr lang="he-IL" dirty="0"/>
              <a:t>דרום - 51,000 טון</a:t>
            </a: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22" y="898071"/>
            <a:ext cx="1790700" cy="25527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678C44E-3304-42CC-8842-904D0E80C317}"/>
              </a:ext>
            </a:extLst>
          </p:cNvPr>
          <p:cNvSpPr txBox="1"/>
          <p:nvPr/>
        </p:nvSpPr>
        <p:spPr>
          <a:xfrm>
            <a:off x="4685974" y="606281"/>
            <a:ext cx="609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he-I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Arial" panose="020B0604020202020204" pitchFamily="34" charset="0"/>
              </a:rPr>
              <a:t>הצהרה ארצית כנגד קבלה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37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+mn-cs"/>
              </a:rPr>
              <a:t>	</a:t>
            </a:r>
            <a:endParaRPr lang="he-IL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2205113"/>
            <a:ext cx="10515600" cy="2881107"/>
          </a:xfrm>
        </p:spPr>
        <p:txBody>
          <a:bodyPr/>
          <a:lstStyle/>
          <a:p>
            <a:r>
              <a:rPr lang="he-IL" dirty="0"/>
              <a:t>סה"כ התקבלו 98,000 טון</a:t>
            </a:r>
          </a:p>
          <a:p>
            <a:r>
              <a:rPr lang="he-IL" dirty="0"/>
              <a:t>בסיסית </a:t>
            </a:r>
            <a:r>
              <a:rPr lang="en-US" dirty="0"/>
              <a:t>-</a:t>
            </a:r>
            <a:r>
              <a:rPr lang="he-IL" dirty="0"/>
              <a:t> 90,000 טון ( 92.3% )</a:t>
            </a:r>
          </a:p>
          <a:p>
            <a:r>
              <a:rPr lang="he-IL" dirty="0"/>
              <a:t>נמוכת איכות </a:t>
            </a:r>
            <a:r>
              <a:rPr lang="en-US" dirty="0"/>
              <a:t>-</a:t>
            </a:r>
            <a:r>
              <a:rPr lang="he-IL" dirty="0"/>
              <a:t> 7,300 טון (7%)</a:t>
            </a:r>
          </a:p>
          <a:p>
            <a:r>
              <a:rPr lang="he-IL" dirty="0"/>
              <a:t>אל-חזור </a:t>
            </a:r>
            <a:r>
              <a:rPr lang="en-US" dirty="0"/>
              <a:t>-</a:t>
            </a:r>
            <a:r>
              <a:rPr lang="he-IL" dirty="0"/>
              <a:t> 700 טון (0.7%)</a:t>
            </a:r>
          </a:p>
          <a:p>
            <a:r>
              <a:rPr lang="he-IL" dirty="0"/>
              <a:t>נקלטו במשטחי הטיוב דרום + צפון 4,500 טון לרוב בגלל לחות.</a:t>
            </a:r>
          </a:p>
          <a:p>
            <a:pPr marL="0" indent="0">
              <a:buNone/>
            </a:pP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CDC3E5-84CD-456D-9EF4-451DD35DCCE2}"/>
              </a:ext>
            </a:extLst>
          </p:cNvPr>
          <p:cNvSpPr txBox="1"/>
          <p:nvPr/>
        </p:nvSpPr>
        <p:spPr>
          <a:xfrm>
            <a:off x="8068733" y="566649"/>
            <a:ext cx="328506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4400" dirty="0"/>
              <a:t>קבלה ארצית</a:t>
            </a:r>
            <a:endParaRPr lang="en-US" sz="4400" dirty="0"/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5D6E6E87-ED18-4949-966A-0A928DBDC3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22" y="898071"/>
            <a:ext cx="17907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48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02931" y="441701"/>
            <a:ext cx="8593667" cy="970383"/>
          </a:xfrm>
        </p:spPr>
        <p:txBody>
          <a:bodyPr>
            <a:noAutofit/>
          </a:bodyPr>
          <a:lstStyle/>
          <a:p>
            <a:pPr algn="r"/>
            <a:r>
              <a:rPr lang="he-IL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משטח צפוני לעומת דרומי - נתוני קבלה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77696" y="2001274"/>
            <a:ext cx="4718304" cy="576262"/>
          </a:xfrm>
        </p:spPr>
        <p:txBody>
          <a:bodyPr/>
          <a:lstStyle/>
          <a:p>
            <a:r>
              <a:rPr lang="he-IL" dirty="0"/>
              <a:t>דרום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459990" y="3047999"/>
            <a:ext cx="4718304" cy="2632605"/>
          </a:xfrm>
        </p:spPr>
        <p:txBody>
          <a:bodyPr>
            <a:normAutofit/>
          </a:bodyPr>
          <a:lstStyle/>
          <a:p>
            <a:r>
              <a:rPr lang="he-IL" dirty="0"/>
              <a:t>56,000 טון</a:t>
            </a:r>
          </a:p>
          <a:p>
            <a:r>
              <a:rPr lang="he-IL" dirty="0"/>
              <a:t>בסיסית - 50,500 טון (90%)</a:t>
            </a:r>
          </a:p>
          <a:p>
            <a:r>
              <a:rPr lang="he-IL" dirty="0"/>
              <a:t>נמוכת איכות - 5,200 טון (9.3% )</a:t>
            </a:r>
          </a:p>
          <a:p>
            <a:r>
              <a:rPr lang="he-IL" dirty="0"/>
              <a:t>אל-חזור - 361 טון (0.6%)</a:t>
            </a:r>
          </a:p>
          <a:p>
            <a:r>
              <a:rPr lang="he-IL" dirty="0"/>
              <a:t>מתוכם במשטח הטיוב 2,220 טון (4%)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8294" y="2001274"/>
            <a:ext cx="4718304" cy="576262"/>
          </a:xfrm>
        </p:spPr>
        <p:txBody>
          <a:bodyPr/>
          <a:lstStyle/>
          <a:p>
            <a:r>
              <a:rPr lang="he-IL" dirty="0"/>
              <a:t>צפון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8294" y="3048000"/>
            <a:ext cx="4718304" cy="2632605"/>
          </a:xfrm>
        </p:spPr>
        <p:txBody>
          <a:bodyPr>
            <a:normAutofit/>
          </a:bodyPr>
          <a:lstStyle/>
          <a:p>
            <a:r>
              <a:rPr lang="he-IL" dirty="0"/>
              <a:t>42,000 טון</a:t>
            </a:r>
          </a:p>
          <a:p>
            <a:r>
              <a:rPr lang="he-IL" dirty="0"/>
              <a:t>בסיסית - 39,500 טון (94.2% )</a:t>
            </a:r>
          </a:p>
          <a:p>
            <a:r>
              <a:rPr lang="he-IL" dirty="0"/>
              <a:t>נמוכת איכות - 2,100 טון (5% )</a:t>
            </a:r>
          </a:p>
          <a:p>
            <a:r>
              <a:rPr lang="he-IL" dirty="0"/>
              <a:t>אל-חזור - 336 טון (0.8% )</a:t>
            </a:r>
          </a:p>
          <a:p>
            <a:r>
              <a:rPr lang="he-IL" dirty="0"/>
              <a:t>מתוכם במשטח הטיוב 2,300 טון (5.5%)</a:t>
            </a:r>
          </a:p>
        </p:txBody>
      </p:sp>
      <p:pic>
        <p:nvPicPr>
          <p:cNvPr id="8" name="תמונה 6">
            <a:extLst>
              <a:ext uri="{FF2B5EF4-FFF2-40B4-BE49-F238E27FC236}">
                <a16:creationId xmlns:a16="http://schemas.microsoft.com/office/drawing/2014/main" id="{C90D34B0-350B-4413-B53C-3E38EEF279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61" y="1474333"/>
            <a:ext cx="17907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58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46133" y="521489"/>
            <a:ext cx="5353122" cy="827222"/>
          </a:xfrm>
        </p:spPr>
        <p:txBody>
          <a:bodyPr>
            <a:noAutofit/>
          </a:bodyPr>
          <a:lstStyle/>
          <a:p>
            <a:pPr algn="r"/>
            <a:r>
              <a:rPr lang="he-IL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חלוקת משטח דרומי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857703"/>
              </p:ext>
            </p:extLst>
          </p:nvPr>
        </p:nvGraphicFramePr>
        <p:xfrm>
          <a:off x="2794474" y="2538307"/>
          <a:ext cx="6603052" cy="1781385"/>
        </p:xfrm>
        <a:graphic>
          <a:graphicData uri="http://schemas.openxmlformats.org/drawingml/2006/table">
            <a:tbl>
              <a:tblPr rtl="1"/>
              <a:tblGrid>
                <a:gridCol w="1389062">
                  <a:extLst>
                    <a:ext uri="{9D8B030D-6E8A-4147-A177-3AD203B41FA5}">
                      <a16:colId xmlns:a16="http://schemas.microsoft.com/office/drawing/2014/main" val="1607793921"/>
                    </a:ext>
                  </a:extLst>
                </a:gridCol>
                <a:gridCol w="1362462">
                  <a:extLst>
                    <a:ext uri="{9D8B030D-6E8A-4147-A177-3AD203B41FA5}">
                      <a16:colId xmlns:a16="http://schemas.microsoft.com/office/drawing/2014/main" val="2721904206"/>
                    </a:ext>
                  </a:extLst>
                </a:gridCol>
                <a:gridCol w="1054915">
                  <a:extLst>
                    <a:ext uri="{9D8B030D-6E8A-4147-A177-3AD203B41FA5}">
                      <a16:colId xmlns:a16="http://schemas.microsoft.com/office/drawing/2014/main" val="92475122"/>
                    </a:ext>
                  </a:extLst>
                </a:gridCol>
                <a:gridCol w="1223677">
                  <a:extLst>
                    <a:ext uri="{9D8B030D-6E8A-4147-A177-3AD203B41FA5}">
                      <a16:colId xmlns:a16="http://schemas.microsoft.com/office/drawing/2014/main" val="3416872484"/>
                    </a:ext>
                  </a:extLst>
                </a:gridCol>
                <a:gridCol w="786468">
                  <a:extLst>
                    <a:ext uri="{9D8B030D-6E8A-4147-A177-3AD203B41FA5}">
                      <a16:colId xmlns:a16="http://schemas.microsoft.com/office/drawing/2014/main" val="3638946217"/>
                    </a:ext>
                  </a:extLst>
                </a:gridCol>
                <a:gridCol w="786468">
                  <a:extLst>
                    <a:ext uri="{9D8B030D-6E8A-4147-A177-3AD203B41FA5}">
                      <a16:colId xmlns:a16="http://schemas.microsoft.com/office/drawing/2014/main" val="330308438"/>
                    </a:ext>
                  </a:extLst>
                </a:gridCol>
              </a:tblGrid>
              <a:tr h="291823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ספק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מושבי הנגב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משקי הדרום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משקי הנגב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אע"פ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סה"כ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234789"/>
                  </a:ext>
                </a:extLst>
              </a:tr>
              <a:tr h="3222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משקל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27,850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8645247"/>
                  </a:ext>
                </a:extLst>
              </a:tr>
              <a:tr h="291823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מסה"כ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730604"/>
                  </a:ext>
                </a:extLst>
              </a:tr>
              <a:tr h="291823">
                <a:tc>
                  <a:txBody>
                    <a:bodyPr/>
                    <a:lstStyle/>
                    <a:p>
                      <a:pPr algn="ctr" rtl="0" fontAlgn="b"/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10095"/>
                  </a:ext>
                </a:extLst>
              </a:tr>
              <a:tr h="291823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772307"/>
                  </a:ext>
                </a:extLst>
              </a:tr>
              <a:tr h="291823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ממוצע פרס/קנס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382428"/>
                  </a:ext>
                </a:extLst>
              </a:tr>
            </a:tbl>
          </a:graphicData>
        </a:graphic>
      </p:graphicFrame>
      <p:pic>
        <p:nvPicPr>
          <p:cNvPr id="6" name="תמונה 6">
            <a:extLst>
              <a:ext uri="{FF2B5EF4-FFF2-40B4-BE49-F238E27FC236}">
                <a16:creationId xmlns:a16="http://schemas.microsoft.com/office/drawing/2014/main" id="{ECD9C301-6672-4DAF-8EF3-B07B5922B8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22" y="898071"/>
            <a:ext cx="17907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36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+mn-cs"/>
              </a:rPr>
              <a:t>	</a:t>
            </a:r>
            <a:endParaRPr lang="he-IL" dirty="0">
              <a:cs typeface="+mn-cs"/>
            </a:endParaRP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170125"/>
              </p:ext>
            </p:extLst>
          </p:nvPr>
        </p:nvGraphicFramePr>
        <p:xfrm>
          <a:off x="1410026" y="3515360"/>
          <a:ext cx="9601200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155851420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51256667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6076625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48732523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90452081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55211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גלוטן רטוב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גלוטן אינדקס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/>
                        <a:t>הקטוליטר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לחות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חלבון מחושב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פסולת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158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27.5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81.8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82.7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10.76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11.74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26902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FAB2F60-58EA-456D-A6DA-FC11E43028A4}"/>
              </a:ext>
            </a:extLst>
          </p:cNvPr>
          <p:cNvSpPr txBox="1"/>
          <p:nvPr/>
        </p:nvSpPr>
        <p:spPr>
          <a:xfrm>
            <a:off x="3581400" y="483149"/>
            <a:ext cx="731519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4400" dirty="0"/>
              <a:t>פרמטרים ממוצעים - דרום</a:t>
            </a:r>
            <a:endParaRPr lang="en-US" sz="4400" dirty="0"/>
          </a:p>
        </p:txBody>
      </p:sp>
      <p:pic>
        <p:nvPicPr>
          <p:cNvPr id="8" name="תמונה 6">
            <a:extLst>
              <a:ext uri="{FF2B5EF4-FFF2-40B4-BE49-F238E27FC236}">
                <a16:creationId xmlns:a16="http://schemas.microsoft.com/office/drawing/2014/main" id="{F13DCEC4-9922-40E7-91C6-5102F1CA6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22" y="898071"/>
            <a:ext cx="17907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45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+mn-cs"/>
              </a:rPr>
              <a:t>	</a:t>
            </a:r>
            <a:endParaRPr lang="he-IL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788454"/>
            <a:ext cx="10515600" cy="3281091"/>
          </a:xfrm>
        </p:spPr>
        <p:txBody>
          <a:bodyPr>
            <a:normAutofit/>
          </a:bodyPr>
          <a:lstStyle/>
          <a:p>
            <a:r>
              <a:rPr lang="he-IL" dirty="0"/>
              <a:t>איכות מצוינת גם בדרום וגם בצפון</a:t>
            </a:r>
          </a:p>
          <a:p>
            <a:r>
              <a:rPr lang="he-IL" dirty="0"/>
              <a:t>מחיר חיטה בסיסית הינו 338.58$ לטון (לפני פרסים)</a:t>
            </a:r>
          </a:p>
          <a:p>
            <a:r>
              <a:rPr lang="he-IL" dirty="0"/>
              <a:t>פרסים ממוצעים: בדרום 6.18$ לטון בצפון- 5.19 $ לטון </a:t>
            </a:r>
          </a:p>
          <a:p>
            <a:r>
              <a:rPr lang="he-IL" dirty="0"/>
              <a:t>פרס ממוצע ארצי: 5.76$ לטון</a:t>
            </a:r>
          </a:p>
          <a:p>
            <a:r>
              <a:rPr lang="he-IL" dirty="0"/>
              <a:t>ניהול משטחי טיוב ע"י ארגון עובדי הפלחה</a:t>
            </a:r>
          </a:p>
          <a:p>
            <a:r>
              <a:rPr lang="he-IL" dirty="0"/>
              <a:t>גמר חשבון מתבצע בימים אלו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95E9C8-262F-4718-A555-50D82DCCCC28}"/>
              </a:ext>
            </a:extLst>
          </p:cNvPr>
          <p:cNvSpPr txBox="1"/>
          <p:nvPr/>
        </p:nvSpPr>
        <p:spPr>
          <a:xfrm>
            <a:off x="9895936" y="483149"/>
            <a:ext cx="145786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kumimoji="0" lang="he-I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Arial" panose="020B0604020202020204" pitchFamily="34" charset="0"/>
              </a:rPr>
              <a:t>סיכום</a:t>
            </a:r>
            <a:endParaRPr lang="en-US" dirty="0"/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D7861167-FF5B-4E68-B777-B0C77E4BE0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22" y="898071"/>
            <a:ext cx="17907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38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cs typeface="+mn-cs"/>
              </a:rPr>
              <a:t>	</a:t>
            </a:r>
            <a:endParaRPr lang="he-IL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92200" y="1008844"/>
            <a:ext cx="10515600" cy="44000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e-IL" sz="5200" dirty="0">
                <a:cs typeface="+mn-cs"/>
              </a:rPr>
              <a:t>תודות</a:t>
            </a:r>
          </a:p>
          <a:p>
            <a:pPr marL="0" indent="0">
              <a:buNone/>
            </a:pPr>
            <a:endParaRPr lang="he-IL" b="1" dirty="0">
              <a:solidFill>
                <a:srgbClr val="FF0000"/>
              </a:solidFill>
              <a:cs typeface="+mn-cs"/>
            </a:endParaRPr>
          </a:p>
          <a:p>
            <a:r>
              <a:rPr lang="he-IL" dirty="0"/>
              <a:t>לדורון אליהו - על ניהול כל מבצע הציר</a:t>
            </a:r>
          </a:p>
          <a:p>
            <a:r>
              <a:rPr lang="he-IL" dirty="0"/>
              <a:t>לאמנון גזית - ניהול משטח טיוב </a:t>
            </a:r>
            <a:r>
              <a:rPr lang="he-IL" dirty="0" err="1"/>
              <a:t>ביושיביה</a:t>
            </a:r>
            <a:endParaRPr lang="he-IL" dirty="0"/>
          </a:p>
          <a:p>
            <a:r>
              <a:rPr lang="he-IL" dirty="0"/>
              <a:t>לאיציק אמיתי - גידולי שדה נגב</a:t>
            </a:r>
          </a:p>
          <a:p>
            <a:r>
              <a:rPr lang="he-IL" dirty="0"/>
              <a:t>לספקים בדרום - משקי הנגב, משקי הדרום, מושבי הנגב</a:t>
            </a:r>
          </a:p>
          <a:p>
            <a:r>
              <a:rPr lang="he-IL" dirty="0"/>
              <a:t>לצוות ארגון עובדי הפלחה</a:t>
            </a:r>
          </a:p>
          <a:p>
            <a:r>
              <a:rPr lang="he-IL" dirty="0"/>
              <a:t>וכמובן.... לכל המגדלים על שיתוף הפעולה.</a:t>
            </a:r>
            <a:endParaRPr lang="he-IL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he-IL" dirty="0"/>
              <a:t>                                                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				</a:t>
            </a:r>
            <a:r>
              <a:rPr lang="he-IL" b="1" dirty="0">
                <a:solidFill>
                  <a:srgbClr val="00B050"/>
                </a:solidFill>
              </a:rPr>
              <a:t>			שנה טובה והמשך עשיה ברוכה!</a:t>
            </a:r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pic>
        <p:nvPicPr>
          <p:cNvPr id="6" name="תמונה 6">
            <a:extLst>
              <a:ext uri="{FF2B5EF4-FFF2-40B4-BE49-F238E27FC236}">
                <a16:creationId xmlns:a16="http://schemas.microsoft.com/office/drawing/2014/main" id="{87F843AF-C526-4DCC-A401-72FF30AADB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22" y="898071"/>
            <a:ext cx="17907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33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lcha 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lcha Theme1" id="{4B82C6E5-BFF9-4BB6-8DFB-215E675A3901}" vid="{299D280C-810F-4764-9A30-2A9845B08B73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5BE720A-7F64-4903-B5BB-38D648C9EA6C}" vid="{EC62C96C-A462-4D7B-B2C3-EED3DD109183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5BE720A-7F64-4903-B5BB-38D648C9EA6C}" vid="{3D8431B6-35F1-4C2B-9EC6-B41358336FBC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5BE720A-7F64-4903-B5BB-38D648C9EA6C}" vid="{46A2F725-619C-4B98-96F2-F39FB489ACE9}"/>
    </a:ext>
  </a:extLst>
</a:theme>
</file>

<file path=ppt/theme/theme5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Falcha Theme1</Template>
  <TotalTime>182</TotalTime>
  <Words>362</Words>
  <Application>Microsoft Office PowerPoint</Application>
  <PresentationFormat>Widescreen</PresentationFormat>
  <Paragraphs>97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Corbel</vt:lpstr>
      <vt:lpstr>Falcha Theme1</vt:lpstr>
      <vt:lpstr>Custom Design</vt:lpstr>
      <vt:lpstr>1_Custom Design</vt:lpstr>
      <vt:lpstr>2_Custom Design</vt:lpstr>
      <vt:lpstr>Ecology 16x9</vt:lpstr>
      <vt:lpstr>     סיכום קציר 2021   כנס סיכום גידולי חורף  קיבוץ ארז          02.09.2021 </vt:lpstr>
      <vt:lpstr> </vt:lpstr>
      <vt:lpstr> </vt:lpstr>
      <vt:lpstr>משטח צפוני לעומת דרומי - נתוני קבלה</vt:lpstr>
      <vt:lpstr>חלוקת משטח דרומי</vt:lpstr>
      <vt:lpstr> </vt:lpstr>
      <vt:lpstr> </vt:lpstr>
      <vt:lpstr> </vt:lpstr>
    </vt:vector>
  </TitlesOfParts>
  <Company>Ardom Telecomputing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סיכום קציר 2021 – משקי הנגב</dc:title>
  <dc:creator>Doron Eliyahu (Falcha)</dc:creator>
  <cp:lastModifiedBy>David Levy</cp:lastModifiedBy>
  <cp:revision>12</cp:revision>
  <dcterms:created xsi:type="dcterms:W3CDTF">2021-07-18T12:06:06Z</dcterms:created>
  <dcterms:modified xsi:type="dcterms:W3CDTF">2021-09-01T16:29:11Z</dcterms:modified>
</cp:coreProperties>
</file>